
<file path=[Content_Types].xml><?xml version="1.0" encoding="utf-8"?>
<Types xmlns="http://schemas.openxmlformats.org/package/2006/content-types">
  <Default Extension="fntdata" ContentType="application/x-fontdata"/>
  <Default Extension="jfif"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SN3MIagOfM6SxzgfjZDQKA==" hashData="JVvsDAy05sTeCjhoT9hiU0O6okja2+maG8pygeLUasb+3hHmivxTrdmbc8hKhscMLXI6U4fdm5K6YfRF2pTD6A=="/>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546"/>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06-May-20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3.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 </a:t>
            </a:r>
            <a:r>
              <a:rPr lang="en-US" altLang="ko-KR" kern="1200">
                <a:solidFill>
                  <a:schemeClr val="tx1"/>
                </a:solidFill>
                <a:latin typeface="Quicksand" panose="02070303000000060000" pitchFamily="18" charset="0"/>
                <a:ea typeface="맑은 고딕" panose="020B0503020000020004" pitchFamily="34" charset="-127"/>
                <a:cs typeface="Calibri" panose="020F0502020204030204" pitchFamily="34" charset="0"/>
              </a:rPr>
              <a:t>Torkamani, </a:t>
            </a: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Ruiwen Zhang, Sunit Nair</a:t>
            </a:r>
            <a:endParaRPr lang="en-US" dirty="0">
              <a:solidFill>
                <a:schemeClr val="tx1"/>
              </a:solidFill>
              <a:latin typeface="Quicksand" panose="02070303000000060000" pitchFamily="18" charset="0"/>
            </a:endParaRPr>
          </a:p>
        </p:txBody>
      </p:sp>
      <p:pic>
        <p:nvPicPr>
          <p:cNvPr id="4" name="Picture 3">
            <a:extLst>
              <a:ext uri="{FF2B5EF4-FFF2-40B4-BE49-F238E27FC236}">
                <a16:creationId xmlns:a16="http://schemas.microsoft.com/office/drawing/2014/main" id="{0BA8CE37-15E0-4F98-8DD7-EBF8F8B9D50D}"/>
              </a:ext>
            </a:extLst>
          </p:cNvPr>
          <p:cNvPicPr>
            <a:picLocks noChangeAspect="1"/>
          </p:cNvPicPr>
          <p:nvPr/>
        </p:nvPicPr>
        <p:blipFill>
          <a:blip r:embed="rId3"/>
          <a:stretch>
            <a:fillRect/>
          </a:stretch>
        </p:blipFill>
        <p:spPr>
          <a:xfrm>
            <a:off x="4291170" y="2174784"/>
            <a:ext cx="561659" cy="793932"/>
          </a:xfrm>
          <a:prstGeom prst="rect">
            <a:avLst/>
          </a:prstGeom>
          <a:solidFill>
            <a:schemeClr val="bg1"/>
          </a:solidFill>
        </p:spPr>
      </p:pic>
      <p:sp>
        <p:nvSpPr>
          <p:cNvPr id="5" name="Rectangle 4">
            <a:extLst>
              <a:ext uri="{FF2B5EF4-FFF2-40B4-BE49-F238E27FC236}">
                <a16:creationId xmlns:a16="http://schemas.microsoft.com/office/drawing/2014/main" id="{5B2A81F5-D5D1-45ED-85BA-CCEDFDF3A4B7}"/>
              </a:ext>
            </a:extLst>
          </p:cNvPr>
          <p:cNvSpPr/>
          <p:nvPr/>
        </p:nvSpPr>
        <p:spPr>
          <a:xfrm>
            <a:off x="4291170" y="2174784"/>
            <a:ext cx="561658" cy="793932"/>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a:t>
            </a:r>
            <a:r>
              <a:rPr lang="en-US" b="1">
                <a:highlight>
                  <a:srgbClr val="FFCD00"/>
                </a:highlight>
                <a:latin typeface="+mn-lt"/>
                <a:cs typeface="Calibri" panose="020F0502020204030204" pitchFamily="34" charset="0"/>
              </a:rPr>
              <a:t>features and limits</a:t>
            </a:r>
            <a:endParaRPr lang="en-US" b="1"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dirty="0">
                <a:latin typeface="+mn-lt"/>
                <a:cs typeface="Calibri" panose="020F0502020204030204" pitchFamily="34" charset="0"/>
              </a:rPr>
              <a:t>Relatively new (2014) WGAN model doesn’t work well with the chosen dataset.</a:t>
            </a:r>
          </a:p>
          <a:p>
            <a:pPr marL="285750" indent="-285750">
              <a:buFont typeface="Arial" panose="020B0604020202020204" pitchFamily="34" charset="0"/>
              <a:buChar char="•"/>
            </a:pPr>
            <a:r>
              <a:rPr lang="en-US" dirty="0">
                <a:latin typeface="+mn-lt"/>
                <a:cs typeface="Calibri" panose="020F0502020204030204" pitchFamily="34" charset="0"/>
              </a:rPr>
              <a:t>Saved models can be used to continue training.</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a:t>
            </a:r>
            <a:r>
              <a:rPr lang="en-US">
                <a:latin typeface="+mn-lt"/>
              </a:rPr>
              <a:t>, continue training</a:t>
            </a:r>
            <a:endParaRPr lang="en-US" dirty="0">
              <a:latin typeface="+mn-lt"/>
            </a:endParaRP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TotalTime>
  <Words>1385</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Lora</vt:lpstr>
      <vt:lpstr>Quicksand</vt:lpstr>
      <vt:lpstr>Calibri</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116</cp:revision>
  <dcterms:modified xsi:type="dcterms:W3CDTF">2020-05-06T18:26:05Z</dcterms:modified>
</cp:coreProperties>
</file>